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289" r:id="rId5"/>
    <p:sldId id="320" r:id="rId6"/>
    <p:sldId id="321" r:id="rId7"/>
    <p:sldId id="32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00" autoAdjust="0"/>
  </p:normalViewPr>
  <p:slideViewPr>
    <p:cSldViewPr snapToGrid="0">
      <p:cViewPr>
        <p:scale>
          <a:sx n="80" d="100"/>
          <a:sy n="80" d="100"/>
        </p:scale>
        <p:origin x="12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4DE02-9CA1-4CF3-A60B-4313D6616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125C-3C88-4CF2-B4EA-736C000285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8831-28CA-4F80-93EA-34887CD03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1AB-0071-4E05-85F4-433B6F96AD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02705" cy="393255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491355" y="2273300"/>
            <a:ext cx="4531995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State Pattern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3127"/>
              <a:ext cx="1258866" cy="1007176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00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255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State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80" y="764540"/>
            <a:ext cx="300736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Monster State Refactoring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3880" y="1582420"/>
            <a:ext cx="2978785" cy="192214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333875" y="1122045"/>
            <a:ext cx="4378325" cy="254254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105" y="15824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Overview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000" y="37077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Issue Before Refactoring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52145" y="1932305"/>
            <a:ext cx="1092200" cy="127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105" y="4085590"/>
            <a:ext cx="2852420" cy="508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795260" y="1148715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Before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538720" y="1501775"/>
            <a:ext cx="1092200" cy="12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6105" y="1961515"/>
            <a:ext cx="26752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Change the class of the object by encapsulating state-specific behavior into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Separate State Classes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000" y="4100195"/>
            <a:ext cx="8017510" cy="929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Mixed Responsibilities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Behavior logic and state transition logic are intertwined in a single method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Code Complexity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With nested if-else, adding more states or conditions quickly becomes unmaintainable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Testing Challenges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Cannot test individual states in isolation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1544320"/>
            <a:ext cx="3862070" cy="1912620"/>
          </a:xfrm>
          <a:prstGeom prst="rect">
            <a:avLst/>
          </a:prstGeom>
        </p:spPr>
      </p:pic>
      <p:pic>
        <p:nvPicPr>
          <p:cNvPr id="20" name="内容占位符 1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State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2750" y="3930015"/>
            <a:ext cx="8017510" cy="1321435"/>
            <a:chOff x="800" y="5839"/>
            <a:chExt cx="12626" cy="2081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48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Refactor Overview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23" y="6434"/>
              <a:ext cx="4492" cy="8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00" y="6457"/>
              <a:ext cx="12626" cy="1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1.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Separation of Concerns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: Conditions, States, and StateMachine are independent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2.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CompositeCondition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: Combine multiple simple conditions using logical operators like AND/OR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12775" y="1071245"/>
            <a:ext cx="2791460" cy="2857500"/>
            <a:chOff x="793" y="1687"/>
            <a:chExt cx="4396" cy="4500"/>
          </a:xfrm>
        </p:grpSpPr>
        <p:grpSp>
          <p:nvGrpSpPr>
            <p:cNvPr id="23" name="组合 22"/>
            <p:cNvGrpSpPr/>
            <p:nvPr/>
          </p:nvGrpSpPr>
          <p:grpSpPr>
            <a:xfrm>
              <a:off x="793" y="1687"/>
              <a:ext cx="4396" cy="4501"/>
              <a:chOff x="888" y="2492"/>
              <a:chExt cx="4835" cy="3027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888" y="2492"/>
                <a:ext cx="4691" cy="3027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23" y="2509"/>
                <a:ext cx="4800" cy="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Before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 flipV="1">
                <a:off x="1027" y="2855"/>
                <a:ext cx="1720" cy="2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0" name="图片 9" descr="pr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7" y="2427"/>
              <a:ext cx="3558" cy="3478"/>
            </a:xfrm>
            <a:prstGeom prst="rect">
              <a:avLst/>
            </a:prstGeom>
          </p:spPr>
        </p:pic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600575" y="932815"/>
            <a:ext cx="4112260" cy="3329940"/>
            <a:chOff x="6825" y="1527"/>
            <a:chExt cx="6476" cy="5244"/>
          </a:xfrm>
        </p:grpSpPr>
        <p:grpSp>
          <p:nvGrpSpPr>
            <p:cNvPr id="25" name="组合 24"/>
            <p:cNvGrpSpPr/>
            <p:nvPr/>
          </p:nvGrpSpPr>
          <p:grpSpPr>
            <a:xfrm>
              <a:off x="6825" y="1527"/>
              <a:ext cx="6476" cy="5244"/>
              <a:chOff x="6825" y="1582"/>
              <a:chExt cx="7005" cy="4043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6825" y="1621"/>
                <a:ext cx="6895" cy="4004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2386" y="1582"/>
                <a:ext cx="1444" cy="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After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2270" y="1973"/>
                <a:ext cx="1322" cy="2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TPBDQkim48NtVeeXYvlxGmXtMq89X48N3PIqBp2M9x5QMpBI61hQldjbLQc48cSJ-vmpdoP7sLf6msFVLUibhAOFxBGXQ7IFKe6kNqYm3SvoNOaEhOMzLfR9m7i5i0A7ODgZQAKYkBcOJudgOl-0yPNkZaV7-_sd-gogoChZWIj6OqYnTpAk1uv3unuTR7eHBQeJUTFZ2_I0LTXFECj6gfD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5" y="2107"/>
              <a:ext cx="5651" cy="45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State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613410" y="1099820"/>
            <a:ext cx="3463290" cy="2358390"/>
            <a:chOff x="1440" y="1687"/>
            <a:chExt cx="5454" cy="3714"/>
          </a:xfrm>
        </p:grpSpPr>
        <p:grpSp>
          <p:nvGrpSpPr>
            <p:cNvPr id="23" name="组合 22"/>
            <p:cNvGrpSpPr/>
            <p:nvPr/>
          </p:nvGrpSpPr>
          <p:grpSpPr>
            <a:xfrm rot="0">
              <a:off x="1440" y="1687"/>
              <a:ext cx="5455" cy="3715"/>
              <a:chOff x="888" y="2492"/>
              <a:chExt cx="6000" cy="3334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888" y="2492"/>
                <a:ext cx="6000" cy="3334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23" y="2509"/>
                <a:ext cx="4800" cy="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1. Condition Definition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1027" y="2983"/>
                <a:ext cx="4519" cy="0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rcRect r="19505"/>
            <a:stretch>
              <a:fillRect/>
            </a:stretch>
          </p:blipFill>
          <p:spPr>
            <a:xfrm>
              <a:off x="1566" y="2296"/>
              <a:ext cx="5248" cy="275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4864100" y="1400810"/>
            <a:ext cx="3691890" cy="3195955"/>
            <a:chOff x="7325" y="1687"/>
            <a:chExt cx="5484" cy="4614"/>
          </a:xfrm>
        </p:grpSpPr>
        <p:grpSp>
          <p:nvGrpSpPr>
            <p:cNvPr id="3" name="组合 2"/>
            <p:cNvGrpSpPr/>
            <p:nvPr/>
          </p:nvGrpSpPr>
          <p:grpSpPr>
            <a:xfrm rot="0">
              <a:off x="7325" y="1687"/>
              <a:ext cx="5484" cy="4614"/>
              <a:chOff x="888" y="2492"/>
              <a:chExt cx="6000" cy="3334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888" y="2492"/>
                <a:ext cx="6000" cy="3334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23" y="2509"/>
                <a:ext cx="4800" cy="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2. State Definition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1027" y="2892"/>
                <a:ext cx="4519" cy="0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" y="2320"/>
              <a:ext cx="5008" cy="3855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13410" y="3557270"/>
            <a:ext cx="3628390" cy="1525270"/>
            <a:chOff x="874" y="5512"/>
            <a:chExt cx="5714" cy="240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" y="6104"/>
              <a:ext cx="5026" cy="1751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 rot="0">
              <a:off x="874" y="5512"/>
              <a:ext cx="5714" cy="2403"/>
              <a:chOff x="888" y="2492"/>
              <a:chExt cx="6000" cy="3334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888" y="2492"/>
                <a:ext cx="6000" cy="3334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923" y="2509"/>
                <a:ext cx="4800" cy="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3. State Transition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1027" y="3155"/>
                <a:ext cx="3484" cy="24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State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 rot="0">
            <a:off x="4906645" y="709295"/>
            <a:ext cx="3691890" cy="405955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3" y="2509"/>
              <a:ext cx="4800" cy="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Future Extensions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79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565150" y="764540"/>
            <a:ext cx="4096385" cy="3672205"/>
            <a:chOff x="800" y="5839"/>
            <a:chExt cx="15483" cy="2346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8571" cy="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Advantages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42" y="6074"/>
              <a:ext cx="4242" cy="4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2" y="6113"/>
              <a:ext cx="15411" cy="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 Separation of Concerns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After refactoring, the action of the state and the transition logic are cleanly separated. 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Code Reusability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With reusable `TransitionCondition` classes, any change to the condition is automatically reflected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3 Support for Complex Conditions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`CompositeCondition`can combine multiple simple conditions using logical operators like AND. 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4 Easy Testing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By modeling behavior as states, transitions, and conditions, each piece becomes independently testable. 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75" y="1233805"/>
            <a:ext cx="3491865" cy="334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3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13051"/>
      </a:accent1>
      <a:accent2>
        <a:srgbClr val="FF9900"/>
      </a:accent2>
      <a:accent3>
        <a:srgbClr val="113051"/>
      </a:accent3>
      <a:accent4>
        <a:srgbClr val="F49100"/>
      </a:accent4>
      <a:accent5>
        <a:srgbClr val="113051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1384</Words>
  <Application>WPS 演示</Application>
  <PresentationFormat>全屏显示(16:9)</PresentationFormat>
  <Paragraphs>61</Paragraphs>
  <Slides>5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雷人</cp:lastModifiedBy>
  <cp:revision>69</cp:revision>
  <dcterms:created xsi:type="dcterms:W3CDTF">2017-10-23T09:25:00Z</dcterms:created>
  <dcterms:modified xsi:type="dcterms:W3CDTF">2025-11-30T10:34:17Z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83335F87641145D19EF4E2D16B4FA90D_12</vt:lpwstr>
  </property>
</Properties>
</file>